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54" y="-2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2" y="0"/>
            <a:ext cx="12229568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048" y="1871132"/>
            <a:ext cx="6814782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  <a:latin typeface="Calibri" panose="020F050202020403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048" y="3657597"/>
            <a:ext cx="6814782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048" y="3522131"/>
            <a:ext cx="68147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232" y="4815415"/>
            <a:ext cx="9608415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291" y="1041400"/>
            <a:ext cx="10104657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232" y="5382153"/>
            <a:ext cx="9608415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698" y="982132"/>
            <a:ext cx="9591483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698" y="4343400"/>
            <a:ext cx="959148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988" y="4140199"/>
            <a:ext cx="94060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025" y="982132"/>
            <a:ext cx="929518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594" y="3352800"/>
            <a:ext cx="8838051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232" y="4343400"/>
            <a:ext cx="9608415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1901" y="879961"/>
            <a:ext cx="60952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8887" y="2827870"/>
            <a:ext cx="60952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988" y="4140199"/>
            <a:ext cx="94060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233" y="3308581"/>
            <a:ext cx="9608417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232" y="4777381"/>
            <a:ext cx="960841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025" y="982132"/>
            <a:ext cx="929518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232" y="3639312"/>
            <a:ext cx="9608417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232" y="4529667"/>
            <a:ext cx="9608417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1901" y="879961"/>
            <a:ext cx="60952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8887" y="2599261"/>
            <a:ext cx="60952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988" y="3429000"/>
            <a:ext cx="94060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232" y="982132"/>
            <a:ext cx="9608415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232" y="3630168"/>
            <a:ext cx="9608417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231" y="4470400"/>
            <a:ext cx="9608419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988" y="3429000"/>
            <a:ext cx="94060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988" y="2421466"/>
            <a:ext cx="94060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8185" y="982132"/>
            <a:ext cx="1890649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230" y="982132"/>
            <a:ext cx="7432057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2736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988" y="1770837"/>
            <a:ext cx="94060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233" y="2013438"/>
            <a:ext cx="9599946" cy="40972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807" y="1752606"/>
            <a:ext cx="8157626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805" y="3846052"/>
            <a:ext cx="8157628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461" y="3710585"/>
            <a:ext cx="816231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988" y="2421466"/>
            <a:ext cx="94060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279" y="2560320"/>
            <a:ext cx="4717690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0539" y="2560320"/>
            <a:ext cx="4717690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231" y="2658533"/>
            <a:ext cx="4717690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231" y="3243263"/>
            <a:ext cx="4717690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865" y="2658533"/>
            <a:ext cx="4717690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865" y="3243263"/>
            <a:ext cx="4717690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988" y="2421466"/>
            <a:ext cx="94060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988" y="2421466"/>
            <a:ext cx="94060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643" y="1388534"/>
            <a:ext cx="371797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963" y="982132"/>
            <a:ext cx="5468754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643" y="3031065"/>
            <a:ext cx="3717971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987" y="2912533"/>
            <a:ext cx="351404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230" y="1883832"/>
            <a:ext cx="624100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3778" y="1041400"/>
            <a:ext cx="3062948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230" y="3255432"/>
            <a:ext cx="6241004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6371" y="5969000"/>
            <a:ext cx="1599992" cy="27940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232" y="5969000"/>
            <a:ext cx="7304949" cy="279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54" y="5969000"/>
            <a:ext cx="542626" cy="279400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4" y="0"/>
            <a:ext cx="12228370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234" y="982133"/>
            <a:ext cx="9599946" cy="8994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233" y="1951892"/>
            <a:ext cx="9599946" cy="4158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en-US" dirty="0"/>
          </a:p>
          <a:p>
            <a:pPr lvl="1"/>
            <a:r>
              <a:rPr lang="zh-CN" altLang="en-US" dirty="0" smtClean="0"/>
              <a:t>第二级</a:t>
            </a:r>
            <a:endParaRPr lang="en-US" dirty="0"/>
          </a:p>
          <a:p>
            <a:pPr lvl="2"/>
            <a:r>
              <a:rPr lang="zh-CN" altLang="en-US" dirty="0" smtClean="0"/>
              <a:t>第三级</a:t>
            </a:r>
            <a:endParaRPr lang="en-US" dirty="0"/>
          </a:p>
          <a:p>
            <a:pPr lvl="3"/>
            <a:r>
              <a:rPr lang="zh-CN" altLang="en-US" dirty="0" smtClean="0"/>
              <a:t>第四级</a:t>
            </a:r>
            <a:endParaRPr lang="en-US" dirty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3" y="5601243"/>
            <a:ext cx="864000" cy="6471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方正舒体" pitchFamily="2" charset="-122"/>
          <a:ea typeface="方正舒体" pitchFamily="2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方正舒体" pitchFamily="2" charset="-122"/>
          <a:ea typeface="方正舒体" pitchFamily="2" charset="-122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宋体" pitchFamily="2" charset="-122"/>
          <a:ea typeface="宋体" pitchFamily="2" charset="-122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宋体" pitchFamily="2" charset="-122"/>
          <a:ea typeface="宋体" pitchFamily="2" charset="-122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宋体" pitchFamily="2" charset="-122"/>
          <a:ea typeface="宋体" pitchFamily="2" charset="-122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宋体" pitchFamily="2" charset="-122"/>
          <a:ea typeface="宋体" pitchFamily="2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四川美食</a:t>
            </a:r>
            <a:endParaRPr lang="zh-CN" altLang="en-US" dirty="0"/>
          </a:p>
        </p:txBody>
      </p:sp>
      <p:pic>
        <p:nvPicPr>
          <p:cNvPr id="4" name="09 亚特兰提斯之子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9613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dir="r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天府之国，美食之都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232" y="2013438"/>
            <a:ext cx="9768526" cy="3719818"/>
          </a:xfrm>
        </p:spPr>
        <p:txBody>
          <a:bodyPr>
            <a:normAutofit/>
          </a:bodyPr>
          <a:lstStyle/>
          <a:p>
            <a:pPr marL="0" indent="457200">
              <a:buNone/>
            </a:pPr>
            <a:r>
              <a:rPr lang="zh-CN" altLang="en-US" dirty="0"/>
              <a:t>成都，不仅以天府之国闻名全国，美食更是万里挑一，极富四川地方特色。不仅有享誉全国的川菜菜式，更有深入街头巷尾的小吃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lvl="0" indent="457200">
              <a:buNone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四川美食，有“七滋八味”之说。“七滋”指甜、酸、麻、辣、苦、香、咸；“八味”即是鱼香、酸辣、椒麻、怪味、麻辣、红油、姜汁、家常。</a:t>
            </a:r>
            <a:endParaRPr lang="en-AU" altLang="zh-CN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</a:endParaRPr>
          </a:p>
          <a:p>
            <a:pPr marL="0" indent="45720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4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川菜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 algn="just">
              <a:buNone/>
            </a:pPr>
            <a:r>
              <a:rPr lang="zh-CN" altLang="en-US" dirty="0"/>
              <a:t>川菜作为全国著名菜系之一，有一套系统的烹调方法。它将四川地区菜品的麻辣鲜香发挥得淋漓尽致。尽管大部分地区的食客无法适应四川地区的辣味，但是还是有很多川菜享誉全国乃至世界。</a:t>
            </a:r>
            <a:endParaRPr lang="en-AU" altLang="zh-CN" dirty="0"/>
          </a:p>
        </p:txBody>
      </p:sp>
      <p:pic>
        <p:nvPicPr>
          <p:cNvPr id="10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0" y="2520000"/>
            <a:ext cx="3600000" cy="2736000"/>
          </a:xfrm>
          <a:prstGeom prst="rect">
            <a:avLst/>
          </a:prstGeom>
        </p:spPr>
      </p:pic>
      <p:pic>
        <p:nvPicPr>
          <p:cNvPr id="11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2520000"/>
            <a:ext cx="39600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40469 4.44444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3987 -3.33333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1000000">
            <a:off x="2520000" y="1800000"/>
            <a:ext cx="7560000" cy="360000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11500" dirty="0">
                <a:solidFill>
                  <a:srgbClr val="7030A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60000" endA="900" endPos="60000" dist="29997" dir="5400000" sy="-100000" algn="bl" rotWithShape="0"/>
                </a:effectLst>
              </a:rPr>
              <a:t>四川美食</a:t>
            </a:r>
            <a:r>
              <a:rPr lang="zh-CN" altLang="en-US" sz="11500" dirty="0" smtClean="0">
                <a:solidFill>
                  <a:srgbClr val="7030A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60000" endA="900" endPos="60000" dist="29997" dir="5400000" sy="-100000" algn="bl" rotWithShape="0"/>
                </a:effectLst>
              </a:rPr>
              <a:t>，</a:t>
            </a:r>
            <a:endParaRPr lang="en-US" altLang="zh-CN" sz="11500" dirty="0" smtClean="0">
              <a:solidFill>
                <a:srgbClr val="7030A0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reflection blurRad="6350" stA="60000" endA="900" endPos="60000" dist="29997" dir="5400000" sy="-100000" algn="bl" rotWithShape="0"/>
              </a:effectLst>
            </a:endParaRPr>
          </a:p>
          <a:p>
            <a:r>
              <a:rPr lang="zh-CN" altLang="en-US" sz="11500" dirty="0" smtClean="0">
                <a:solidFill>
                  <a:srgbClr val="7030A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60000" endA="900" endPos="60000" dist="29997" dir="5400000" sy="-100000" algn="bl" rotWithShape="0"/>
                </a:effectLst>
              </a:rPr>
              <a:t>巴适</a:t>
            </a:r>
            <a:r>
              <a:rPr lang="zh-CN" altLang="en-US" sz="11500" dirty="0">
                <a:solidFill>
                  <a:srgbClr val="7030A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60000" endA="900" endPos="60000" dist="29997" dir="5400000" sy="-100000" algn="bl" rotWithShape="0"/>
                </a:effectLst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02467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</TotalTime>
  <Words>152</Words>
  <Application>Microsoft Office PowerPoint</Application>
  <PresentationFormat>自定义</PresentationFormat>
  <Paragraphs>8</Paragraphs>
  <Slides>4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5" baseType="lpstr">
      <vt:lpstr>organic</vt:lpstr>
      <vt:lpstr>四川美食</vt:lpstr>
      <vt:lpstr>天府之国，美食之都</vt:lpstr>
      <vt:lpstr>川菜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四川美食</dc:title>
  <dc:creator>wx</dc:creator>
  <cp:lastModifiedBy>wx</cp:lastModifiedBy>
  <cp:revision>7</cp:revision>
  <dcterms:created xsi:type="dcterms:W3CDTF">2020-06-15T12:20:49Z</dcterms:created>
  <dcterms:modified xsi:type="dcterms:W3CDTF">2020-06-15T13:18:21Z</dcterms:modified>
</cp:coreProperties>
</file>